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6858000" cy="12192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1"/>
    <p:restoredTop sz="94690"/>
  </p:normalViewPr>
  <p:slideViewPr>
    <p:cSldViewPr snapToGrid="0" snapToObjects="1">
      <p:cViewPr>
        <p:scale>
          <a:sx n="100" d="100"/>
          <a:sy n="100" d="100"/>
        </p:scale>
        <p:origin x="92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5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4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6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5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5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3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6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7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A583-2A7D-B84D-BDF0-BCD9C4868042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B9204-1991-8341-9AB7-4CBA5D219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95111"/>
            <a:ext cx="6502399" cy="3832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75" t="4463" r="2963" b="6819"/>
          <a:stretch/>
        </p:blipFill>
        <p:spPr>
          <a:xfrm>
            <a:off x="342900" y="3975100"/>
            <a:ext cx="6210300" cy="3238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872" r="1603" b="3169"/>
          <a:stretch/>
        </p:blipFill>
        <p:spPr>
          <a:xfrm>
            <a:off x="228600" y="7175501"/>
            <a:ext cx="6324600" cy="326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173" t="1550" r="2015" b="53671"/>
          <a:stretch/>
        </p:blipFill>
        <p:spPr>
          <a:xfrm>
            <a:off x="342900" y="10401301"/>
            <a:ext cx="6210300" cy="1790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4600" y="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HHES Bobcat Choir Schedule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35400" y="295566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904953" y="3526652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861908" y="574305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176273" y="5725117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861908" y="524166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176274" y="524131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921346" y="4683384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176274" y="4685267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086382" y="356526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904952" y="839362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116210" y="8393626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833181" y="7866104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867960" y="6230387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2116210" y="6263932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116210" y="10017989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833181" y="9978813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891314" y="893579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116210" y="893579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2:50 – 3:45</a:t>
            </a:r>
          </a:p>
          <a:p>
            <a:pPr algn="ctr"/>
            <a:r>
              <a:rPr lang="en-US" sz="1200" dirty="0" smtClean="0"/>
              <a:t>Choir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2116210" y="11769967"/>
            <a:ext cx="979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2:50 – 3:45</a:t>
            </a:r>
          </a:p>
          <a:p>
            <a:pPr algn="ctr"/>
            <a:r>
              <a:rPr lang="en-US" sz="1100" dirty="0" smtClean="0"/>
              <a:t>Choir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3875104" y="11769967"/>
            <a:ext cx="979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Choir Concert</a:t>
            </a:r>
          </a:p>
          <a:p>
            <a:pPr algn="ctr"/>
            <a:r>
              <a:rPr lang="en-US" sz="1100" dirty="0" smtClean="0"/>
              <a:t>6 to 6:30</a:t>
            </a:r>
          </a:p>
        </p:txBody>
      </p:sp>
    </p:spTree>
    <p:extLst>
      <p:ext uri="{BB962C8B-B14F-4D97-AF65-F5344CB8AC3E}">
        <p14:creationId xmlns:p14="http://schemas.microsoft.com/office/powerpoint/2010/main" val="1766445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85</Words>
  <Application>Microsoft Macintosh PowerPoint</Application>
  <PresentationFormat>Widescreen</PresentationFormat>
  <Paragraphs>41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Calibri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Kostencki, Lori</dc:creator>
  <cp:lastModifiedBy>Kostencki, Lori</cp:lastModifiedBy>
  <cp:revision>2</cp:revision>
  <cp:lastPrinted>2017-09-20T03:25:05Z</cp:lastPrinted>
  <dcterms:created xsi:type="dcterms:W3CDTF">2017-09-20T03:11:16Z</dcterms:created>
  <dcterms:modified xsi:type="dcterms:W3CDTF">2017-09-20T03:25:35Z</dcterms:modified>
</cp:coreProperties>
</file>